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372" r:id="rId2"/>
    <p:sldId id="347" r:id="rId3"/>
    <p:sldId id="355" r:id="rId4"/>
    <p:sldId id="330" r:id="rId5"/>
    <p:sldId id="267" r:id="rId6"/>
    <p:sldId id="306" r:id="rId7"/>
    <p:sldId id="349" r:id="rId8"/>
    <p:sldId id="339" r:id="rId9"/>
    <p:sldId id="323" r:id="rId10"/>
    <p:sldId id="341" r:id="rId11"/>
    <p:sldId id="338" r:id="rId12"/>
    <p:sldId id="356" r:id="rId13"/>
    <p:sldId id="357" r:id="rId14"/>
    <p:sldId id="351" r:id="rId15"/>
    <p:sldId id="352" r:id="rId16"/>
    <p:sldId id="354" r:id="rId17"/>
    <p:sldId id="359" r:id="rId18"/>
    <p:sldId id="353" r:id="rId19"/>
    <p:sldId id="365" r:id="rId20"/>
    <p:sldId id="366" r:id="rId21"/>
    <p:sldId id="367" r:id="rId22"/>
    <p:sldId id="368" r:id="rId23"/>
    <p:sldId id="369" r:id="rId24"/>
    <p:sldId id="370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35CD3C"/>
    <a:srgbClr val="CC0000"/>
    <a:srgbClr val="9900FF"/>
    <a:srgbClr val="FF33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3" autoAdjust="0"/>
    <p:restoredTop sz="93399" autoAdjust="0"/>
  </p:normalViewPr>
  <p:slideViewPr>
    <p:cSldViewPr>
      <p:cViewPr>
        <p:scale>
          <a:sx n="60" d="100"/>
          <a:sy n="60" d="100"/>
        </p:scale>
        <p:origin x="-182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2547-8581-42A0-AFBA-EEBDF839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41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5830-81F0-4A3D-B43C-00380508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06F2-BEB0-4B13-935B-63DC99FC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97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9613-F72E-4281-8227-72788A86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72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507B6-CC7A-4507-8277-EB704A5E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051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2756-A06F-4A51-82E0-CE8D1FBD4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857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DDAA-01B3-4183-97DD-65C2BFD1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99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C125-77EF-45D2-8100-09983AEC5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91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9FC2-B2C7-4DAA-8FEC-D64038E1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41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67FD-2FA7-478B-9615-227400A8C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71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14869-02C6-4265-9929-F32EEF847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04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746E-00D3-418F-9FAF-3A4615BF4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45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728E-80CE-412E-AECF-213D89AA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35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AACC-97C2-4A87-AFD1-A1665F1DF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57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5A4B-AB2A-4CE6-A454-A1713952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3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04AA47-9842-4F01-84D5-712D36365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6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Giao%20an%20moi%20truong%20xung%20quanh\hinh%20anh\gau%20truc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Giao%20an%20moi%20truong%20xung%20quanh\hinh%20anh\ho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Giao%20an%20moi%20truong%20xung%20quanh\hinh%20anh\gau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Giao%20an%20moi%20truong%20xung%20quanh\hinh%20anh\5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Hoc%20tap\Moi%20truong%20xung%20quanh\Dong%20vat%20song%20trong%20rung(Phuc%20Dong)\tro%20choi%202.M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2.xml"/><Relationship Id="rId18" Type="http://schemas.openxmlformats.org/officeDocument/2006/relationships/image" Target="../media/image43.png"/><Relationship Id="rId3" Type="http://schemas.openxmlformats.org/officeDocument/2006/relationships/video" Target="file:///D:\Hoc%20tap\Moi%20truong%20xung%20quanh\Dong%20vat%20song%20trong%20rung(Phuc%20Dong)\MOV03482.MPG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audio" Target="../media/audio3.wav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audio" Target="../media/audio2.wav"/><Relationship Id="rId6" Type="http://schemas.openxmlformats.org/officeDocument/2006/relationships/image" Target="../media/image36.jpeg"/><Relationship Id="rId11" Type="http://schemas.openxmlformats.org/officeDocument/2006/relationships/slide" Target="slide23.xml"/><Relationship Id="rId5" Type="http://schemas.openxmlformats.org/officeDocument/2006/relationships/image" Target="../media/image35.jpeg"/><Relationship Id="rId15" Type="http://schemas.openxmlformats.org/officeDocument/2006/relationships/image" Target="../media/image40.png"/><Relationship Id="rId10" Type="http://schemas.openxmlformats.org/officeDocument/2006/relationships/slide" Target="slide21.xml"/><Relationship Id="rId19" Type="http://schemas.openxmlformats.org/officeDocument/2006/relationships/image" Target="../media/image44.png"/><Relationship Id="rId4" Type="http://schemas.openxmlformats.org/officeDocument/2006/relationships/slideLayout" Target="../slideLayouts/slideLayout4.xml"/><Relationship Id="rId9" Type="http://schemas.openxmlformats.org/officeDocument/2006/relationships/slide" Target="slide20.xml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0.xml"/><Relationship Id="rId12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E:\Giao%20an%20moi%20truong%20xung%20quanh\ghi%20am%202\cau%20do.MPG" TargetMode="External"/><Relationship Id="rId1" Type="http://schemas.openxmlformats.org/officeDocument/2006/relationships/video" Target="file:///H:\chuan1\ghi%20am%202\cau%20do.MPG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1.xml"/><Relationship Id="rId12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3.xml"/><Relationship Id="rId12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Hoc%20tap\Moi%20truong%20xung%20quanh\Dong%20vat%20song%20trong%20rung(Phuc%20Dong)\banthatthongminh.MPG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Giao%20an%20moi%20truong%20xung%20quanh\hinh%20anh\su%20tu.m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file:///E:\Giao%20an%20moi%20truong%20xung%20quanh\ghi%20am%202\day%20la%20bo%20phan%20gi.MPG" TargetMode="External"/><Relationship Id="rId7" Type="http://schemas.openxmlformats.org/officeDocument/2006/relationships/image" Target="../media/image10.jpeg"/><Relationship Id="rId2" Type="http://schemas.openxmlformats.org/officeDocument/2006/relationships/video" Target="file:///E:\Giao%20an%20moi%20truong%20xung%20quanh\ghi%20am%202\be%20bie%20gi%20st.MPG" TargetMode="External"/><Relationship Id="rId1" Type="http://schemas.openxmlformats.org/officeDocument/2006/relationships/video" Target="file:///E:\ghi%20am%202\day%20la%20bo%20phan%20gi.MPG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ghi%20am%202\Lang%20nghe.MPG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Giao%20an%20moi%20truong%20xung%20quanh\hinh%20anh\voi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Giao%20an%20moi%20truong%20xung%20quanh\ghi%20am%202\con%20gi%20vay.MPG" TargetMode="External"/><Relationship Id="rId1" Type="http://schemas.openxmlformats.org/officeDocument/2006/relationships/video" Target="file:///E:\Giao%20an%20moi%20truong%20xung%20quanh\hinh%20anh\khi.mp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562600"/>
            <a:ext cx="7848600" cy="1752600"/>
          </a:xfrm>
        </p:spPr>
        <p:txBody>
          <a:bodyPr>
            <a:normAutofit/>
          </a:bodyPr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Butterfl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435" y="5694801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tterfl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" y="389066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tterfl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100" y="458152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A_5Bumbl_e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tterfl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7924800" y="5715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775" y="2476500"/>
            <a:ext cx="526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7812" y="1995325"/>
            <a:ext cx="6800388" cy="17621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</a:t>
            </a:r>
            <a:endParaRPr lang="en-US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4012" y="2845832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Đề tài: Một số con vật nuôi trong gia đình</a:t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24" y="3768340"/>
            <a:ext cx="773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tuổi: Mẫu giáo lớn 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295986" y="4444425"/>
            <a:ext cx="463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Thời gian 30- 35 phút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9697" y="371653"/>
            <a:ext cx="6277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MẦM NON TT TRÂU QUỲ</a:t>
            </a:r>
            <a:endParaRPr lang="en-US" sz="3200" b="1" cap="none" spc="5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951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4632" name="gau truc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1" fill="hold"/>
                                        <p:tgtEl>
                                          <p:spTgt spid="154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46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4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9" name="ho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1" fill="hold"/>
                                        <p:tgtEl>
                                          <p:spTgt spid="145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54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5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5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4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2" name="gau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82" fill="hold"/>
                                        <p:tgtEl>
                                          <p:spTgt spid="196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6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6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7" name="5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4" fill="hold"/>
                                        <p:tgtEl>
                                          <p:spTgt spid="198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8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8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66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1600200" y="1828800"/>
            <a:ext cx="6629400" cy="14478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5400" b="1">
                <a:latin typeface=".VnArabia" pitchFamily="34" charset="0"/>
              </a:rPr>
              <a:t>Trß ch¬i: Con g× biÕn mÊt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9443" name="Picture 3" descr="north_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57600"/>
            <a:ext cx="4419600" cy="3048000"/>
          </a:xfrm>
          <a:noFill/>
        </p:spPr>
      </p:pic>
      <p:pic>
        <p:nvPicPr>
          <p:cNvPr id="189444" name="Picture 4" descr="eleph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5" descr="B4344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6" descr="xzebtala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657600"/>
            <a:ext cx="4267200" cy="304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lion 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0" name="Picture 12" descr="north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1" name="Picture 13" descr="leopardmf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3" name="Picture 15" descr="rhinota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ChangeArrowheads="1"/>
          </p:cNvSpPr>
          <p:nvPr/>
        </p:nvSpPr>
        <p:spPr bwMode="auto">
          <a:xfrm rot="2340103">
            <a:off x="1143000" y="0"/>
            <a:ext cx="6477000" cy="6858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3779" name="WordArt 3"/>
          <p:cNvSpPr>
            <a:spLocks noChangeArrowheads="1" noChangeShapeType="1" noTextEdit="1"/>
          </p:cNvSpPr>
          <p:nvPr/>
        </p:nvSpPr>
        <p:spPr bwMode="auto">
          <a:xfrm>
            <a:off x="1600200" y="2819400"/>
            <a:ext cx="51816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vi-VN" sz="32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Trò chơi : ghép hình</a:t>
            </a:r>
            <a:endParaRPr lang="vi-VN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pic>
        <p:nvPicPr>
          <p:cNvPr id="203782" name="tro choi 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1" fill="hold"/>
                                        <p:tgtEl>
                                          <p:spTgt spid="203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3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3782"/>
                </p:tgtEl>
              </p:cMediaNode>
            </p:video>
          </p:childTnLst>
        </p:cTn>
      </p:par>
    </p:tnLst>
    <p:bldLst>
      <p:bldP spid="203778" grpId="0" animBg="1"/>
      <p:bldP spid="2037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xapsteen1- antil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86" name="Rectangle 22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3557" name="Rectangl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3558" name="Rectangle 2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3559" name="Rectangl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3560" name="Rectangle 2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190474" name="Picture 10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2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3563" name="Picture 14" descr="manh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manh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7" name="Picture 13" descr="manh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6" descr="manh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manh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0" name="ban 32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1" name="ban 32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2" name="ban 32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3" name="ban 327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4" name="ban 32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5" name="ban 32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6" name="ban 32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7" name="ban 32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90516" name="MOV03482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7300" y="6657975"/>
            <a:ext cx="266700" cy="2000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1" fill="hold"/>
                                        <p:tgtEl>
                                          <p:spTgt spid="190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90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80" fill="hold"/>
                                        <p:tgtEl>
                                          <p:spTgt spid="1905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1905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80" fill="hold"/>
                                        <p:tgtEl>
                                          <p:spTgt spid="190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80" fill="hold"/>
                                        <p:tgtEl>
                                          <p:spTgt spid="190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80" fill="hold"/>
                                        <p:tgtEl>
                                          <p:spTgt spid="190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0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1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2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0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0405E-6 L 0.25417 -0.310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155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840" fill="hold"/>
                                        <p:tgtEl>
                                          <p:spTgt spid="190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47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486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4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5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6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507"/>
                </p:tgtEl>
              </p:cMediaNode>
            </p:audio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0516"/>
                </p:tgtEl>
              </p:cMediaNode>
            </p:video>
          </p:childTnLst>
        </p:cTn>
      </p:par>
    </p:tnLst>
    <p:bldLst>
      <p:bldP spid="190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xapsteen1- anti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4582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24585" name="Picture 9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39627" name="Picture 11" descr="manh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manh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Picture 13" descr="manh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manh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manh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2" name="ban 32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3" name="ban 32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4" name="ban 32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5" name="ban 328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6" name="ban 329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7" name="ban 32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8" name="ban 32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9" name="ban 32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40" name="ban 330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41" name="ban 33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42" name="ban 33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43" name="ban 33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44" name="ban 33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2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4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3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4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41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4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43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64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9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875 -0.64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da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62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167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800" smtClean="0">
              <a:solidFill>
                <a:srgbClr val="2D00AC"/>
              </a:solidFill>
              <a:latin typeface="Arial Rounded MT Bold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2D00AC"/>
                </a:solidFill>
                <a:latin typeface=".VnTime" pitchFamily="34" charset="0"/>
              </a:rPr>
              <a:t>Con g× chóa tÓ s¬n l©m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2D00AC"/>
              </a:solidFill>
              <a:latin typeface=".VnTime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solidFill>
                  <a:srgbClr val="2D00AC"/>
                </a:solidFill>
                <a:latin typeface=".VnTime" pitchFamily="34" charset="0"/>
              </a:rPr>
              <a:t>Cïng em nh¶y móa trong r»m Trung thu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2D00AC"/>
              </a:solidFill>
              <a:latin typeface=".VnTime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2D00AC"/>
              </a:solidFill>
              <a:latin typeface=".VnTime" pitchFamily="34" charset="0"/>
            </a:endParaRPr>
          </a:p>
        </p:txBody>
      </p:sp>
      <p:pic>
        <p:nvPicPr>
          <p:cNvPr id="182288" name="cau do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7775" y="6650038"/>
            <a:ext cx="276225" cy="207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279" name="WordArt 7"/>
          <p:cNvSpPr>
            <a:spLocks noChangeArrowheads="1" noChangeShapeType="1" noTextEdit="1"/>
          </p:cNvSpPr>
          <p:nvPr/>
        </p:nvSpPr>
        <p:spPr bwMode="auto">
          <a:xfrm>
            <a:off x="5029200" y="3352800"/>
            <a:ext cx="2647950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800" kern="10">
              <a:solidFill>
                <a:srgbClr val="66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182296" name="cau do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629400"/>
            <a:ext cx="304800" cy="228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01" fill="hold"/>
                                        <p:tgtEl>
                                          <p:spTgt spid="18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8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2288"/>
                </p:tgtEl>
              </p:cMediaNode>
            </p:video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2296"/>
                </p:tgtEl>
              </p:cMediaNode>
            </p:video>
          </p:childTnLst>
        </p:cTn>
      </p:par>
    </p:tnLst>
    <p:bldLst>
      <p:bldP spid="1822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apsteen1- anti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5607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25609" name="Picture 9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5611" name="Picture 11" descr="manh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manh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manh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manh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5" name="Picture 15" descr="manh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6" name="ban 33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7" name="ban 331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8" name="ban 33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9" name="ban 332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0" name="ban 332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1" name="ban 33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2" name="ban 33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3" name="ban 332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4" name="ban 332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5" name="ban 33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6" name="ban 33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7" name="ban 33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8" name="ban 33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70" name="ban 333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71" name="ban 3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40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0" fill="hold"/>
                                        <p:tgtEl>
                                          <p:spTgt spid="240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80" fill="hold"/>
                                        <p:tgtEl>
                                          <p:spTgt spid="240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1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2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3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4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5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6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7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6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0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4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7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0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42916 -0.649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32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40" fill="hold"/>
                                        <p:tgtEl>
                                          <p:spTgt spid="2406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5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71"/>
                </p:tgtEl>
              </p:cMediaNode>
            </p:audio>
          </p:childTnLst>
        </p:cTn>
      </p:par>
    </p:tnLst>
    <p:bldLst>
      <p:bldP spid="2406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xapsteen1- anti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26633" name="Picture 9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6635" name="Picture 11" descr="manh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6" name="Picture 12" descr="manh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manh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manh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manh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0" name="ban 33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1" name="ban 33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2" name="ban 33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3" name="ban 33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4" name="ban 33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5" name="ban 335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6" name="ban 335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7" name="ban 33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8" name="ban 335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9" name="ban 33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0" name="ban 33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1" name="ban 33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2" name="ban 33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3" name="ban 336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4" name="ban 33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5" name="ban 336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6" name="ban 33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97" name="ban 33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41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0" fill="hold"/>
                                        <p:tgtEl>
                                          <p:spTgt spid="241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7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8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1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3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1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1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40" fill="hold"/>
                                        <p:tgtEl>
                                          <p:spTgt spid="241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6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97"/>
                </p:tgtEl>
              </p:cMediaNode>
            </p:audio>
          </p:childTnLst>
        </p:cTn>
      </p:par>
    </p:tnLst>
    <p:bldLst>
      <p:bldP spid="2416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apsteen1- anti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7656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27657" name="Picture 9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42699" name="Picture 11" descr="manh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manh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anh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manh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manh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4" name="ban 33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5" name="ban 338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6" name="ban 33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7" name="ban 338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8" name="ban 33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9" name="ban 33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0" name="ban 33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1" name="ban 33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2" name="ban 338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3" name="ban 33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4" name="ban 33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5" name="ban 33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6" name="ban 33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7" name="ban 339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8" name="ban 34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19" name="ban 340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20" name="ban 34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21" name="ban 34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22" name="ban 340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23" name="ban 34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24" name="ban 340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42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0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19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2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21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22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2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69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2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2917 -0.410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840" fill="hold"/>
                                        <p:tgtEl>
                                          <p:spTgt spid="242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699"/>
                  </p:tgtEl>
                </p:cond>
              </p:nextCondLst>
            </p:seq>
          </p:childTnLst>
        </p:cTn>
      </p:par>
    </p:tnLst>
    <p:bldLst>
      <p:bldP spid="242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apsteen1- antil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8288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956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1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3434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2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91200" y="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3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8956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4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7912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6</a:t>
            </a:r>
          </a:p>
        </p:txBody>
      </p:sp>
      <p:pic>
        <p:nvPicPr>
          <p:cNvPr id="28681" name="Picture 9" descr="manh1">
            <a:hlinkClick r:id="" action="ppaction://noaction">
              <a:snd r:embed="rId2" name="ban da dung roi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343400" y="15240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000"/>
              <a:t>5</a:t>
            </a:r>
          </a:p>
        </p:txBody>
      </p:sp>
      <p:pic>
        <p:nvPicPr>
          <p:cNvPr id="28683" name="Picture 11" descr="manh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manh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manh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6" name="Picture 14" descr="manh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1450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manh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8" name="ban 34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9" name="ban 34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0" name="ban 34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1" name="ban 341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2" name="ban 34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3" name="ban 34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4" name="ban 34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5" name="ban 342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6" name="ban 342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7" name="ban 34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8" name="ban 34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9" name="ban 34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0" name="ban 34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1" name="ban 343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2" name="ban 343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3" name="ban 343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4" name="ban 34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5" name="ban 34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6" name="ban 344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7" name="ban 34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n chua chinh xac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48" name="ban 344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50" name="ban 347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 da dung roi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5087E-6 L 0.37899 -0.3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40" fill="hold"/>
                                        <p:tgtEl>
                                          <p:spTgt spid="243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2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29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0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2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7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3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2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7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48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5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xapsteen1- antil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477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WordArt 5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391400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 thật thông minh!</a:t>
            </a:r>
          </a:p>
        </p:txBody>
      </p:sp>
      <p:pic>
        <p:nvPicPr>
          <p:cNvPr id="254985" name="banthatthongminh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1600" y="6743700"/>
            <a:ext cx="152400" cy="1143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81" fill="hold"/>
                                        <p:tgtEl>
                                          <p:spTgt spid="2549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49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549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4985"/>
                </p:tgtEl>
              </p:cMediaNode>
            </p:video>
          </p:childTnLst>
        </p:cTn>
      </p:par>
    </p:tnLst>
    <p:bldLst>
      <p:bldP spid="2549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9" name="su tu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0" fill="hold"/>
                                        <p:tgtEl>
                                          <p:spTgt spid="19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75" name="day la bo phan gi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11652" name="Picture 36" descr="lion walk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41" name="WordArt 25"/>
          <p:cNvSpPr>
            <a:spLocks noChangeArrowheads="1" noChangeShapeType="1" noTextEdit="1"/>
          </p:cNvSpPr>
          <p:nvPr/>
        </p:nvSpPr>
        <p:spPr bwMode="auto">
          <a:xfrm>
            <a:off x="4267200" y="381000"/>
            <a:ext cx="42386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200" kern="1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11640" name="WordArt 24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5410200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000" b="1" kern="1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>
            <a:off x="1066800" y="5029200"/>
            <a:ext cx="1676400" cy="1828800"/>
          </a:xfrm>
          <a:custGeom>
            <a:avLst/>
            <a:gdLst>
              <a:gd name="T0" fmla="*/ 838200 w 21600"/>
              <a:gd name="T1" fmla="*/ 0 h 21600"/>
              <a:gd name="T2" fmla="*/ 245484 w 21600"/>
              <a:gd name="T3" fmla="*/ 267801 h 21600"/>
              <a:gd name="T4" fmla="*/ 0 w 21600"/>
              <a:gd name="T5" fmla="*/ 914400 h 21600"/>
              <a:gd name="T6" fmla="*/ 245484 w 21600"/>
              <a:gd name="T7" fmla="*/ 1560999 h 21600"/>
              <a:gd name="T8" fmla="*/ 838200 w 21600"/>
              <a:gd name="T9" fmla="*/ 1828800 h 21600"/>
              <a:gd name="T10" fmla="*/ 1430916 w 21600"/>
              <a:gd name="T11" fmla="*/ 1560999 h 21600"/>
              <a:gd name="T12" fmla="*/ 1676400 w 21600"/>
              <a:gd name="T13" fmla="*/ 914400 h 21600"/>
              <a:gd name="T14" fmla="*/ 1430916 w 21600"/>
              <a:gd name="T15" fmla="*/ 2678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flipH="1" flipV="1">
            <a:off x="2286000" y="6096000"/>
            <a:ext cx="9906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1655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54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762000"/>
            <a:ext cx="3159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88" name="be bie gi st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0" y="6572250"/>
            <a:ext cx="381000" cy="285750"/>
          </a:xfrm>
        </p:spPr>
      </p:pic>
      <p:pic>
        <p:nvPicPr>
          <p:cNvPr id="111690" name="day la bo phan gi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4900" y="6543675"/>
            <a:ext cx="419100" cy="3143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01" fill="hold"/>
                                        <p:tgtEl>
                                          <p:spTgt spid="111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1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961" fill="hold"/>
                                        <p:tgtEl>
                                          <p:spTgt spid="111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116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1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16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75"/>
                </p:tgtEl>
              </p:cMediaNode>
            </p:video>
            <p:vide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88"/>
                </p:tgtEl>
              </p:cMediaNode>
            </p:video>
            <p:vide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90"/>
                </p:tgtEl>
              </p:cMediaNode>
            </p:video>
          </p:childTnLst>
        </p:cTn>
      </p:par>
    </p:tnLst>
    <p:bldLst>
      <p:bldP spid="111641" grpId="0" animBg="1"/>
      <p:bldP spid="111640" grpId="0" animBg="1"/>
      <p:bldP spid="111640" grpId="1" animBg="1"/>
      <p:bldP spid="111648" grpId="0" animBg="1"/>
      <p:bldP spid="111648" grpId="1" animBg="1"/>
      <p:bldP spid="111639" grpId="0" animBg="1"/>
      <p:bldP spid="1116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6858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Con voi </a:t>
            </a:r>
          </a:p>
        </p:txBody>
      </p:sp>
      <p:pic>
        <p:nvPicPr>
          <p:cNvPr id="24595" name="Picture 19" descr="eleph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4"/>
          <p:cNvSpPr>
            <a:spLocks noChangeArrowheads="1"/>
          </p:cNvSpPr>
          <p:nvPr/>
        </p:nvSpPr>
        <p:spPr bwMode="auto">
          <a:xfrm>
            <a:off x="457200" y="7391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vi-VN" sz="3200"/>
          </a:p>
        </p:txBody>
      </p:sp>
      <p:pic>
        <p:nvPicPr>
          <p:cNvPr id="7173" name="Picture 25" descr="forest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WordArt 26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096000" cy="749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</a:endParaRPr>
          </a:p>
        </p:txBody>
      </p:sp>
      <p:sp>
        <p:nvSpPr>
          <p:cNvPr id="24604" name="WordArt 28"/>
          <p:cNvSpPr>
            <a:spLocks noChangeArrowheads="1" noChangeShapeType="1" noTextEdit="1"/>
          </p:cNvSpPr>
          <p:nvPr/>
        </p:nvSpPr>
        <p:spPr bwMode="auto">
          <a:xfrm>
            <a:off x="4343400" y="4191000"/>
            <a:ext cx="38100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pic>
        <p:nvPicPr>
          <p:cNvPr id="24605" name="Lang nghe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605"/>
                </p:tgtEl>
              </p:cMediaNode>
            </p:video>
          </p:childTnLst>
        </p:cTn>
      </p:par>
    </p:tnLst>
    <p:bldLst>
      <p:bldP spid="24581" grpId="0"/>
      <p:bldP spid="24602" grpId="0" animBg="1"/>
      <p:bldP spid="24602" grpId="1" animBg="1"/>
      <p:bldP spid="24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6" name="voi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1" fill="hold"/>
                                        <p:tgtEl>
                                          <p:spTgt spid="81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 descr="eleph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vi-VN" sz="3200"/>
          </a:p>
        </p:txBody>
      </p:sp>
      <p:sp>
        <p:nvSpPr>
          <p:cNvPr id="186377" name="WordArt 9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41433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86378" name="AutoShape 10"/>
          <p:cNvSpPr>
            <a:spLocks noChangeArrowheads="1"/>
          </p:cNvSpPr>
          <p:nvPr/>
        </p:nvSpPr>
        <p:spPr bwMode="auto">
          <a:xfrm>
            <a:off x="6324600" y="5105400"/>
            <a:ext cx="1219200" cy="1447800"/>
          </a:xfrm>
          <a:custGeom>
            <a:avLst/>
            <a:gdLst>
              <a:gd name="T0" fmla="*/ 609600 w 21600"/>
              <a:gd name="T1" fmla="*/ 0 h 21600"/>
              <a:gd name="T2" fmla="*/ 178534 w 21600"/>
              <a:gd name="T3" fmla="*/ 212009 h 21600"/>
              <a:gd name="T4" fmla="*/ 0 w 21600"/>
              <a:gd name="T5" fmla="*/ 723900 h 21600"/>
              <a:gd name="T6" fmla="*/ 178534 w 21600"/>
              <a:gd name="T7" fmla="*/ 1235791 h 21600"/>
              <a:gd name="T8" fmla="*/ 609600 w 21600"/>
              <a:gd name="T9" fmla="*/ 1447800 h 21600"/>
              <a:gd name="T10" fmla="*/ 1040666 w 21600"/>
              <a:gd name="T11" fmla="*/ 1235791 h 21600"/>
              <a:gd name="T12" fmla="*/ 1219200 w 21600"/>
              <a:gd name="T13" fmla="*/ 723900 h 21600"/>
              <a:gd name="T14" fmla="*/ 1040666 w 21600"/>
              <a:gd name="T15" fmla="*/ 2120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6379" name="AutoShape 11"/>
          <p:cNvSpPr>
            <a:spLocks noChangeArrowheads="1"/>
          </p:cNvSpPr>
          <p:nvPr/>
        </p:nvSpPr>
        <p:spPr bwMode="auto">
          <a:xfrm>
            <a:off x="7543800" y="3124200"/>
            <a:ext cx="533400" cy="533400"/>
          </a:xfrm>
          <a:custGeom>
            <a:avLst/>
            <a:gdLst>
              <a:gd name="T0" fmla="*/ 266700 w 21600"/>
              <a:gd name="T1" fmla="*/ 0 h 21600"/>
              <a:gd name="T2" fmla="*/ 78109 w 21600"/>
              <a:gd name="T3" fmla="*/ 78109 h 21600"/>
              <a:gd name="T4" fmla="*/ 0 w 21600"/>
              <a:gd name="T5" fmla="*/ 266700 h 21600"/>
              <a:gd name="T6" fmla="*/ 78109 w 21600"/>
              <a:gd name="T7" fmla="*/ 455291 h 21600"/>
              <a:gd name="T8" fmla="*/ 266700 w 21600"/>
              <a:gd name="T9" fmla="*/ 533400 h 21600"/>
              <a:gd name="T10" fmla="*/ 455291 w 21600"/>
              <a:gd name="T11" fmla="*/ 455291 h 21600"/>
              <a:gd name="T12" fmla="*/ 533400 w 21600"/>
              <a:gd name="T13" fmla="*/ 266700 h 21600"/>
              <a:gd name="T14" fmla="*/ 455291 w 21600"/>
              <a:gd name="T15" fmla="*/ 781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6380" name="AutoShape 12"/>
          <p:cNvSpPr>
            <a:spLocks noChangeArrowheads="1"/>
          </p:cNvSpPr>
          <p:nvPr/>
        </p:nvSpPr>
        <p:spPr bwMode="auto">
          <a:xfrm rot="-395783">
            <a:off x="7772400" y="2667000"/>
            <a:ext cx="903288" cy="3646488"/>
          </a:xfrm>
          <a:custGeom>
            <a:avLst/>
            <a:gdLst>
              <a:gd name="T0" fmla="*/ 451644 w 21600"/>
              <a:gd name="T1" fmla="*/ 0 h 21600"/>
              <a:gd name="T2" fmla="*/ 132273 w 21600"/>
              <a:gd name="T3" fmla="*/ 533974 h 21600"/>
              <a:gd name="T4" fmla="*/ 0 w 21600"/>
              <a:gd name="T5" fmla="*/ 1823244 h 21600"/>
              <a:gd name="T6" fmla="*/ 132273 w 21600"/>
              <a:gd name="T7" fmla="*/ 3112514 h 21600"/>
              <a:gd name="T8" fmla="*/ 451644 w 21600"/>
              <a:gd name="T9" fmla="*/ 3646488 h 21600"/>
              <a:gd name="T10" fmla="*/ 771015 w 21600"/>
              <a:gd name="T11" fmla="*/ 3112514 h 21600"/>
              <a:gd name="T12" fmla="*/ 903288 w 21600"/>
              <a:gd name="T13" fmla="*/ 1823244 h 21600"/>
              <a:gd name="T14" fmla="*/ 771015 w 21600"/>
              <a:gd name="T15" fmla="*/ 53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63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716">
            <a:off x="2667000" y="1066800"/>
            <a:ext cx="2868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4" name="AutoShape 16"/>
          <p:cNvSpPr>
            <a:spLocks noChangeArrowheads="1"/>
          </p:cNvSpPr>
          <p:nvPr/>
        </p:nvSpPr>
        <p:spPr bwMode="auto">
          <a:xfrm rot="430562" flipH="1">
            <a:off x="2057400" y="2428875"/>
            <a:ext cx="609600" cy="2209800"/>
          </a:xfrm>
          <a:custGeom>
            <a:avLst/>
            <a:gdLst>
              <a:gd name="T0" fmla="*/ 304800 w 21600"/>
              <a:gd name="T1" fmla="*/ 0 h 21600"/>
              <a:gd name="T2" fmla="*/ 89267 w 21600"/>
              <a:gd name="T3" fmla="*/ 323592 h 21600"/>
              <a:gd name="T4" fmla="*/ 0 w 21600"/>
              <a:gd name="T5" fmla="*/ 1104900 h 21600"/>
              <a:gd name="T6" fmla="*/ 89267 w 21600"/>
              <a:gd name="T7" fmla="*/ 1886208 h 21600"/>
              <a:gd name="T8" fmla="*/ 304800 w 21600"/>
              <a:gd name="T9" fmla="*/ 2209800 h 21600"/>
              <a:gd name="T10" fmla="*/ 520333 w 21600"/>
              <a:gd name="T11" fmla="*/ 1886208 h 21600"/>
              <a:gd name="T12" fmla="*/ 609600 w 21600"/>
              <a:gd name="T13" fmla="*/ 1104900 h 21600"/>
              <a:gd name="T14" fmla="*/ 520333 w 21600"/>
              <a:gd name="T15" fmla="*/ 3235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6376" name="Picture 8" descr="tai v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1928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63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63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3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7" grpId="0" animBg="1"/>
      <p:bldP spid="186378" grpId="0" animBg="1"/>
      <p:bldP spid="186378" grpId="1" animBg="1"/>
      <p:bldP spid="186379" grpId="0" animBg="1"/>
      <p:bldP spid="186379" grpId="1" animBg="1"/>
      <p:bldP spid="186380" grpId="0" animBg="1"/>
      <p:bldP spid="186380" grpId="1" animBg="1"/>
      <p:bldP spid="186384" grpId="0" animBg="1"/>
      <p:bldP spid="1863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9522" name="khi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9524" name="con gi vay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0" y="6572250"/>
            <a:ext cx="381000" cy="285750"/>
          </a:xfrm>
        </p:spPr>
      </p:pic>
      <p:sp>
        <p:nvSpPr>
          <p:cNvPr id="149511" name="WordArt 7"/>
          <p:cNvSpPr>
            <a:spLocks noChangeArrowheads="1" noChangeShapeType="1" noTextEdit="1"/>
          </p:cNvSpPr>
          <p:nvPr/>
        </p:nvSpPr>
        <p:spPr bwMode="auto">
          <a:xfrm>
            <a:off x="5029200" y="3810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49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961" fill="hold"/>
                                        <p:tgtEl>
                                          <p:spTgt spid="149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49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22"/>
                </p:tgtEl>
              </p:cMediaNode>
            </p:video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24"/>
                </p:tgtEl>
              </p:cMediaNode>
            </p:video>
          </p:childTnLst>
        </p:cTn>
      </p:par>
    </p:tnLst>
    <p:bldLst>
      <p:bldP spid="1495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chimpa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6553200" y="60960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FF3300"/>
                </a:solidFill>
                <a:latin typeface=".VnTime" pitchFamily="34" charset="0"/>
              </a:rPr>
              <a:t>Con</a:t>
            </a:r>
            <a:r>
              <a:rPr lang="en-US" sz="4400">
                <a:latin typeface=".VnTime" pitchFamily="34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.VnTime" pitchFamily="34" charset="0"/>
              </a:rPr>
              <a:t>khØ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105</Words>
  <Application>Microsoft Office PowerPoint</Application>
  <PresentationFormat>On-screen Show (4:3)</PresentationFormat>
  <Paragraphs>50</Paragraphs>
  <Slides>24</Slides>
  <Notes>0</Notes>
  <HiddenSlides>0</HiddenSlides>
  <MMClips>114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Đề tài: Một số con vật nuôi trong gia đình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lampt</dc:creator>
  <cp:lastModifiedBy>A</cp:lastModifiedBy>
  <cp:revision>158</cp:revision>
  <dcterms:created xsi:type="dcterms:W3CDTF">2006-11-06T01:36:30Z</dcterms:created>
  <dcterms:modified xsi:type="dcterms:W3CDTF">2020-04-21T06:09:03Z</dcterms:modified>
</cp:coreProperties>
</file>